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64" r:id="rId5"/>
    <p:sldId id="263" r:id="rId6"/>
    <p:sldId id="265" r:id="rId7"/>
    <p:sldId id="266" r:id="rId8"/>
    <p:sldId id="267" r:id="rId9"/>
    <p:sldId id="268" r:id="rId10"/>
    <p:sldId id="269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Classification: UNCLASSIFIED
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D1B2D-DFBF-43F5-9AC9-C06B00221F4C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
Classification: UNCLASSIFIED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F1628-C4F9-4078-B299-E69A7DD35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4776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Classification: UNCLASSIFIED
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C87E6-12F1-4C84-8219-0D78C1FD4B07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
Classification: UNCLASSIFIED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60C9D-97F3-4D28-BE70-7B93200641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1313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360C9D-97F3-4D28-BE70-7B932006412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1735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60C9D-97F3-4D28-BE70-7B932006412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2747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
Classification: OFFICIAL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4E0BB0-843A-4DC8-ADA7-6131357BC6D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213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3796" name="Footer Placeholder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/>
              <a:t>
Classification: OFFICIAL</a:t>
            </a: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14E920-82ED-4A48-B2B3-3E9B36A1C03F}" type="slidenum">
              <a:rPr lang="en-GB" altLang="en-US" smtClean="0"/>
              <a:pPr eaLnBrk="1" hangingPunct="1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EC027-C31E-464B-B61E-3A0D2E6B896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576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60C9D-97F3-4D28-BE70-7B932006412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995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60C9D-97F3-4D28-BE70-7B932006412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051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60C9D-97F3-4D28-BE70-7B932006412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870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60C9D-97F3-4D28-BE70-7B932006412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753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60C9D-97F3-4D28-BE70-7B932006412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1313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360C9D-97F3-4D28-BE70-7B932006412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882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796DFA-092A-4EF3-A9F6-421D73243A92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96DFA-092A-4EF3-A9F6-421D73243A92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E796DFA-092A-4EF3-A9F6-421D73243A92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796DFA-092A-4EF3-A9F6-421D73243A92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E796DFA-092A-4EF3-A9F6-421D73243A92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GB"/>
              <a:t>
Classification: UNCLASSIFIED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F7D01AE-907A-45FB-8CFC-A04EF277149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I’m A Little Tadpole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Sophie Webster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1731E3-F5B9-46B6-8A8A-B6B6D6C2FE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05105"/>
            <a:ext cx="2327920" cy="232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159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7DB2F8E-0C5B-48C5-93C1-CAB43FD96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/>
              <a:t>And then I am ready to jump!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766387-FFC6-47CA-994F-98F48228F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Bounce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57A8EAF-82FF-4790-B413-E63353218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8211" y="53961"/>
            <a:ext cx="1584354" cy="1584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561D677-A003-45E8-A729-401E0BE5E3E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475443"/>
            <a:ext cx="3531848" cy="353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681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Say thank you to each other!</a:t>
            </a:r>
          </a:p>
        </p:txBody>
      </p:sp>
    </p:spTree>
    <p:extLst>
      <p:ext uri="{BB962C8B-B14F-4D97-AF65-F5344CB8AC3E}">
        <p14:creationId xmlns:p14="http://schemas.microsoft.com/office/powerpoint/2010/main" val="1277306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r>
              <a:rPr lang="en-GB" altLang="en-US" dirty="0"/>
              <a:t>Breathing x3</a:t>
            </a: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395288" y="1125538"/>
            <a:ext cx="849788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80008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80008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80008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80008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Breathe in through the nose…hold for 3 seconds…and breathe out </a:t>
            </a:r>
            <a:r>
              <a:rPr lang="en-GB" altLang="en-US" sz="3600" u="sng" dirty="0">
                <a:solidFill>
                  <a:schemeClr val="tx1"/>
                </a:solidFill>
                <a:latin typeface="+mn-lt"/>
                <a:cs typeface="Arial" charset="0"/>
              </a:rPr>
              <a:t>slowly</a:t>
            </a: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 and </a:t>
            </a:r>
            <a:r>
              <a:rPr lang="en-GB" altLang="en-US" sz="3600" u="sng" dirty="0">
                <a:solidFill>
                  <a:schemeClr val="tx1"/>
                </a:solidFill>
                <a:latin typeface="+mn-lt"/>
                <a:cs typeface="Arial" charset="0"/>
              </a:rPr>
              <a:t>quietly</a:t>
            </a: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 through the mouth. </a:t>
            </a:r>
          </a:p>
        </p:txBody>
      </p:sp>
      <p:pic>
        <p:nvPicPr>
          <p:cNvPr id="9220" name="Picture 4" descr="Image result for inha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433862"/>
            <a:ext cx="3624263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7909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Ask permission to touch your partner</a:t>
            </a:r>
          </a:p>
        </p:txBody>
      </p:sp>
    </p:spTree>
    <p:extLst>
      <p:ext uri="{BB962C8B-B14F-4D97-AF65-F5344CB8AC3E}">
        <p14:creationId xmlns:p14="http://schemas.microsoft.com/office/powerpoint/2010/main" val="3270794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787F241-0C08-45F6-814E-EF05D9BD5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/>
              <a:t>I’m a little tadpole.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5D698D6-200F-4ADD-8F89-795E68604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Circle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36CA565-6326-4418-A610-F866D09F2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134938"/>
            <a:ext cx="1252939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85384AA-E2A9-49F6-9838-CF91F9F657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96" y="2276872"/>
            <a:ext cx="3396208" cy="3396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430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9AB953-6C18-429C-B0EF-6B4B922DE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/>
              <a:t>Swimming in the pond.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9FC69A-B4AE-42AA-856D-1BB2FE711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Wave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8CD6237-C0DC-4301-90DC-3580BD75B9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550" y="121494"/>
            <a:ext cx="1352150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8C988CD-6E97-4AE5-BA6C-09C38607E2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5696" y="2797704"/>
            <a:ext cx="6044456" cy="257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07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86F823-A1B9-4602-AD43-6FBBD7AAC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/>
              <a:t>Waiting to become a frog.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D58C2C-E41E-4024-8505-BD0B353E1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Calm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32FAC60-94BA-4231-8672-23C26E9B4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0"/>
            <a:ext cx="2072746" cy="1535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DC6490F-FBA3-46ED-9412-ABAD390B88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492896"/>
            <a:ext cx="3404580" cy="3109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046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D24BADD-0D81-4890-A15F-4E6A5160F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/>
              <a:t>First I’ll grow my back legs.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E61317-C992-436B-BB18-788286D7D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Walk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FC4197F-152F-4523-AA1B-27229369F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583" y="119368"/>
            <a:ext cx="1547971" cy="1461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B2EEB5-BB54-48CB-9770-2C3D426D6E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636912"/>
            <a:ext cx="4775971" cy="3104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897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14D999E-71BB-4644-AE1E-5FFEF73F6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/>
              <a:t>Then I’ll grow my front.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C68282B-60D8-4436-A3C0-0294E8DB5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Fan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BDE02A-CB0B-4E22-8BEA-FF01B79993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019" y="0"/>
            <a:ext cx="1919215" cy="1301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C49C7C-8A35-403B-BE32-2AF91C683A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816" y="2564904"/>
            <a:ext cx="3956844" cy="301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501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5F779E9-B594-4918-877C-F77EF2150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/>
              <a:t>Lastly, my tail will fall off.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C9097EB-EEF5-4F55-BD6D-0246B437E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Drum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45BECC-3228-41EC-8C89-6CF35861CC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1232"/>
            <a:ext cx="1502222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A81373-909B-47E7-9A2F-F9CBE6658C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816" y="2792392"/>
            <a:ext cx="3661219" cy="190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9702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F251B5C60BD74B81E5FDA3CB2E263C" ma:contentTypeVersion="15" ma:contentTypeDescription="Create a new document." ma:contentTypeScope="" ma:versionID="b0d84773579261cefa07cbf68630dd5e">
  <xsd:schema xmlns:xsd="http://www.w3.org/2001/XMLSchema" xmlns:xs="http://www.w3.org/2001/XMLSchema" xmlns:p="http://schemas.microsoft.com/office/2006/metadata/properties" xmlns:ns2="b4078335-d96c-4b29-849f-8536c1da80f5" xmlns:ns3="4c0a3f48-ca08-48bc-89ac-c9ddc702ec0a" targetNamespace="http://schemas.microsoft.com/office/2006/metadata/properties" ma:root="true" ma:fieldsID="8f6cda3a134577ac5c3c37e6262b16ad" ns2:_="" ns3:_="">
    <xsd:import namespace="b4078335-d96c-4b29-849f-8536c1da80f5"/>
    <xsd:import namespace="4c0a3f48-ca08-48bc-89ac-c9ddc702ec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078335-d96c-4b29-849f-8536c1da80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dfd98df-2cc9-409e-a9a9-85a472a886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0a3f48-ca08-48bc-89ac-c9ddc702ec0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749772f-25e7-4c3c-a753-4af31530f83c}" ma:internalName="TaxCatchAll" ma:showField="CatchAllData" ma:web="4c0a3f48-ca08-48bc-89ac-c9ddc702ec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078335-d96c-4b29-849f-8536c1da80f5">
      <Terms xmlns="http://schemas.microsoft.com/office/infopath/2007/PartnerControls"/>
    </lcf76f155ced4ddcb4097134ff3c332f>
    <TaxCatchAll xmlns="4c0a3f48-ca08-48bc-89ac-c9ddc702ec0a" xsi:nil="true"/>
  </documentManagement>
</p:properties>
</file>

<file path=customXml/itemProps1.xml><?xml version="1.0" encoding="utf-8"?>
<ds:datastoreItem xmlns:ds="http://schemas.openxmlformats.org/officeDocument/2006/customXml" ds:itemID="{1E458274-AA27-4D84-B672-C8D91F21018C}"/>
</file>

<file path=customXml/itemProps2.xml><?xml version="1.0" encoding="utf-8"?>
<ds:datastoreItem xmlns:ds="http://schemas.openxmlformats.org/officeDocument/2006/customXml" ds:itemID="{4CA4592D-E141-42EC-9151-FDD0D26918CD}"/>
</file>

<file path=customXml/itemProps3.xml><?xml version="1.0" encoding="utf-8"?>
<ds:datastoreItem xmlns:ds="http://schemas.openxmlformats.org/officeDocument/2006/customXml" ds:itemID="{2C4AC812-C3C3-4BFD-90D8-FD2BBF7B72AD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</TotalTime>
  <Words>120</Words>
  <Application>Microsoft Office PowerPoint</Application>
  <PresentationFormat>On-screen Show (4:3)</PresentationFormat>
  <Paragraphs>33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I’m A Little Tadpole</vt:lpstr>
      <vt:lpstr>Breathing x3</vt:lpstr>
      <vt:lpstr>Ask permission to touch your partner</vt:lpstr>
      <vt:lpstr>The Circle</vt:lpstr>
      <vt:lpstr>The Wave</vt:lpstr>
      <vt:lpstr>The Calm</vt:lpstr>
      <vt:lpstr>The Walk</vt:lpstr>
      <vt:lpstr>The Fan</vt:lpstr>
      <vt:lpstr>The Drum</vt:lpstr>
      <vt:lpstr>The Bounce</vt:lpstr>
      <vt:lpstr>Say thank you to each other!</vt:lpstr>
    </vt:vector>
  </TitlesOfParts>
  <Company>Reading Borough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Webster, Sophie</dc:creator>
  <cp:lastModifiedBy>Levki Webster - Bursar Holybrook</cp:lastModifiedBy>
  <cp:revision>14</cp:revision>
  <dcterms:created xsi:type="dcterms:W3CDTF">2019-02-25T10:42:19Z</dcterms:created>
  <dcterms:modified xsi:type="dcterms:W3CDTF">2020-04-28T11:32:13Z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Name">
    <vt:lpwstr>Unclassified</vt:lpwstr>
  </property>
  <property fmtid="{D5CDD505-2E9C-101B-9397-08002B2CF9AE}" pid="3" name="ClassificationMarking">
    <vt:lpwstr>Classification: UNCLASSIFIED</vt:lpwstr>
  </property>
  <property fmtid="{D5CDD505-2E9C-101B-9397-08002B2CF9AE}" pid="4" name="ClassificationMadeExternally">
    <vt:lpwstr>Yes</vt:lpwstr>
  </property>
  <property fmtid="{D5CDD505-2E9C-101B-9397-08002B2CF9AE}" pid="5" name="ClassificationMadeBy">
    <vt:lpwstr>RBC\webssop</vt:lpwstr>
  </property>
  <property fmtid="{D5CDD505-2E9C-101B-9397-08002B2CF9AE}" pid="6" name="ClassificationMadeOn">
    <vt:filetime>2019-09-19T11:52:46Z</vt:filetime>
  </property>
  <property fmtid="{D5CDD505-2E9C-101B-9397-08002B2CF9AE}" pid="7" name="ContentTypeId">
    <vt:lpwstr>0x01010058F251B5C60BD74B81E5FDA3CB2E263C</vt:lpwstr>
  </property>
</Properties>
</file>