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15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0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6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smtClean="0"/>
              <a:t>Classification: UNCLASSIFIED
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A4D309-0D64-4883-BCA5-53EA4EC66CFA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smtClean="0"/>
              <a:t>
Classification: UNCLASSIFIED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C19D11-12EF-4D73-93E7-D358E9921D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9377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smtClean="0"/>
              <a:t>Classification: UNCLASSIFIED
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38C79D-75F9-453D-8639-6D5F302B7035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smtClean="0"/>
              <a:t>
Classification: UNCLASSIFIED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CFB77E-666E-44A9-AA29-FBA7A501D7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1824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FB77E-666E-44A9-AA29-FBA7A501D77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7768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FB77E-666E-44A9-AA29-FBA7A501D77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4249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FB77E-666E-44A9-AA29-FBA7A501D77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9236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FB77E-666E-44A9-AA29-FBA7A501D770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5018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FB77E-666E-44A9-AA29-FBA7A501D770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388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FB77E-666E-44A9-AA29-FBA7A501D770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665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
Classification: OFFICIAL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4E0BB0-843A-4DC8-ADA7-6131357BC6D6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213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33796" name="Footer Placeholder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/>
              <a:t>
Classification: OFFICIAL</a:t>
            </a:r>
          </a:p>
        </p:txBody>
      </p:sp>
      <p:sp>
        <p:nvSpPr>
          <p:cNvPr id="33797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B14E920-82ED-4A48-B2B3-3E9B36A1C03F}" type="slidenum">
              <a:rPr lang="en-GB" altLang="en-US" smtClean="0"/>
              <a:pPr eaLnBrk="1" hangingPunct="1"/>
              <a:t>2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EC027-C31E-464B-B61E-3A0D2E6B896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5761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FB77E-666E-44A9-AA29-FBA7A501D77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387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FB77E-666E-44A9-AA29-FBA7A501D77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7975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FB77E-666E-44A9-AA29-FBA7A501D77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0779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FB77E-666E-44A9-AA29-FBA7A501D77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7398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FB77E-666E-44A9-AA29-FBA7A501D77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3521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FB77E-666E-44A9-AA29-FBA7A501D77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328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1C2221C-C5D8-4120-8CE0-5A3A8ABE7AE0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8170380-23FE-4540-B1DC-FC2D333E6DA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C2221C-C5D8-4120-8CE0-5A3A8ABE7AE0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170380-23FE-4540-B1DC-FC2D333E6DA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C2221C-C5D8-4120-8CE0-5A3A8ABE7AE0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170380-23FE-4540-B1DC-FC2D333E6DA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C2221C-C5D8-4120-8CE0-5A3A8ABE7AE0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170380-23FE-4540-B1DC-FC2D333E6DAB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C2221C-C5D8-4120-8CE0-5A3A8ABE7AE0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170380-23FE-4540-B1DC-FC2D333E6DAB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C2221C-C5D8-4120-8CE0-5A3A8ABE7AE0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170380-23FE-4540-B1DC-FC2D333E6DAB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C2221C-C5D8-4120-8CE0-5A3A8ABE7AE0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170380-23FE-4540-B1DC-FC2D333E6DA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C2221C-C5D8-4120-8CE0-5A3A8ABE7AE0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170380-23FE-4540-B1DC-FC2D333E6DAB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C2221C-C5D8-4120-8CE0-5A3A8ABE7AE0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170380-23FE-4540-B1DC-FC2D333E6DA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1C2221C-C5D8-4120-8CE0-5A3A8ABE7AE0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170380-23FE-4540-B1DC-FC2D333E6DA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1C2221C-C5D8-4120-8CE0-5A3A8ABE7AE0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8170380-23FE-4540-B1DC-FC2D333E6DAB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1C2221C-C5D8-4120-8CE0-5A3A8ABE7AE0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GB" smtClean="0"/>
              <a:t>
Classification: UNCLASSIFIED</a:t>
            </a: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8170380-23FE-4540-B1DC-FC2D333E6DAB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Crown of Confidence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By Sophie Webster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1496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GB" dirty="0" smtClean="0"/>
              <a:t>I give myself a gentle squeeze, to let my brain know I am here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Squeeze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1" y="2708920"/>
            <a:ext cx="3362325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2101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GB" dirty="0" smtClean="0"/>
              <a:t>I then take 1, 2, 3 deep breathes to help my brain to clear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Fan</a:t>
            </a:r>
            <a:endParaRPr lang="en-GB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801700"/>
            <a:ext cx="3580995" cy="242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6550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GB" dirty="0" smtClean="0"/>
              <a:t>I take my crown of confidence and place it on my head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Sprinkle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708920"/>
            <a:ext cx="2664296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5631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GB" dirty="0" smtClean="0"/>
              <a:t>I feel the power growing. I am brave. I am strong. I can face the day!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Claw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113" y="3212975"/>
            <a:ext cx="2448272" cy="2311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3291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GB" dirty="0" smtClean="0"/>
              <a:t>Feeling calm, I walk tall all day wearing my crown of confidence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Calm 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7376" y="2868995"/>
            <a:ext cx="3744416" cy="2774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1429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Say thank you to each other!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2111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143000"/>
          </a:xfrm>
        </p:spPr>
        <p:txBody>
          <a:bodyPr/>
          <a:lstStyle/>
          <a:p>
            <a:r>
              <a:rPr lang="en-GB" altLang="en-US" dirty="0" smtClean="0"/>
              <a:t>Breathing x3</a:t>
            </a:r>
          </a:p>
        </p:txBody>
      </p:sp>
      <p:sp>
        <p:nvSpPr>
          <p:cNvPr id="9219" name="TextBox 2"/>
          <p:cNvSpPr txBox="1">
            <a:spLocks noChangeArrowheads="1"/>
          </p:cNvSpPr>
          <p:nvPr/>
        </p:nvSpPr>
        <p:spPr bwMode="auto">
          <a:xfrm>
            <a:off x="395288" y="1125538"/>
            <a:ext cx="8497887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800080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800080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800080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800080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80008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80008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600" dirty="0">
                <a:solidFill>
                  <a:schemeClr val="tx1"/>
                </a:solidFill>
                <a:latin typeface="+mn-lt"/>
                <a:cs typeface="Arial" charset="0"/>
              </a:rPr>
              <a:t>Breathe in through the nose…hold for 3 seconds…and breathe out </a:t>
            </a:r>
            <a:r>
              <a:rPr lang="en-GB" altLang="en-US" sz="3600" u="sng" dirty="0">
                <a:solidFill>
                  <a:schemeClr val="tx1"/>
                </a:solidFill>
                <a:latin typeface="+mn-lt"/>
                <a:cs typeface="Arial" charset="0"/>
              </a:rPr>
              <a:t>slowly</a:t>
            </a:r>
            <a:r>
              <a:rPr lang="en-GB" altLang="en-US" sz="3600" dirty="0">
                <a:solidFill>
                  <a:schemeClr val="tx1"/>
                </a:solidFill>
                <a:latin typeface="+mn-lt"/>
                <a:cs typeface="Arial" charset="0"/>
              </a:rPr>
              <a:t> and </a:t>
            </a:r>
            <a:r>
              <a:rPr lang="en-GB" altLang="en-US" sz="3600" u="sng" dirty="0">
                <a:solidFill>
                  <a:schemeClr val="tx1"/>
                </a:solidFill>
                <a:latin typeface="+mn-lt"/>
                <a:cs typeface="Arial" charset="0"/>
              </a:rPr>
              <a:t>quietly</a:t>
            </a:r>
            <a:r>
              <a:rPr lang="en-GB" altLang="en-US" sz="3600" dirty="0">
                <a:solidFill>
                  <a:schemeClr val="tx1"/>
                </a:solidFill>
                <a:latin typeface="+mn-lt"/>
                <a:cs typeface="Arial" charset="0"/>
              </a:rPr>
              <a:t> through the mouth. </a:t>
            </a:r>
          </a:p>
        </p:txBody>
      </p:sp>
      <p:pic>
        <p:nvPicPr>
          <p:cNvPr id="9220" name="Picture 4" descr="Image result for inha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433862"/>
            <a:ext cx="3624263" cy="216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755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Ask permission to touch your partner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5499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GB" dirty="0" smtClean="0"/>
              <a:t>Some days I wake up feeling small and full of worries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Fan</a:t>
            </a:r>
            <a:endParaRPr lang="en-GB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780928"/>
            <a:ext cx="3292963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0274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GB" smtClean="0"/>
              <a:t>My heart </a:t>
            </a:r>
            <a:r>
              <a:rPr lang="en-GB" dirty="0" smtClean="0"/>
              <a:t>is going BOOM </a:t>
            </a:r>
            <a:r>
              <a:rPr lang="en-GB" dirty="0" err="1" smtClean="0"/>
              <a:t>BOOM</a:t>
            </a:r>
            <a:r>
              <a:rPr lang="en-GB" dirty="0" smtClean="0"/>
              <a:t> </a:t>
            </a:r>
            <a:r>
              <a:rPr lang="en-GB" dirty="0" err="1" smtClean="0"/>
              <a:t>BOOM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Drum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3" y="2492896"/>
            <a:ext cx="3473889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8479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GB" dirty="0" smtClean="0"/>
              <a:t>My head has thoughts of panic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Wave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834355"/>
            <a:ext cx="2592288" cy="2484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3538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pPr marL="109728" indent="0">
              <a:buNone/>
            </a:pPr>
            <a:r>
              <a:rPr lang="en-GB" dirty="0" smtClean="0"/>
              <a:t>My legs feel like jelly, and I don’t know what to do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Wave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290302" y="2622466"/>
            <a:ext cx="2779420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283968" y="4974992"/>
            <a:ext cx="136815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sideways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1733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GB" dirty="0" smtClean="0"/>
              <a:t>I say to myself “STOP!”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Calm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564904"/>
            <a:ext cx="3744416" cy="2774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3311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GB" dirty="0" smtClean="0"/>
              <a:t>It’s just my brain on over drive. I know what to do!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Bounce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636912"/>
            <a:ext cx="2880320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7342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8F251B5C60BD74B81E5FDA3CB2E263C" ma:contentTypeVersion="15" ma:contentTypeDescription="Create a new document." ma:contentTypeScope="" ma:versionID="b0d84773579261cefa07cbf68630dd5e">
  <xsd:schema xmlns:xsd="http://www.w3.org/2001/XMLSchema" xmlns:xs="http://www.w3.org/2001/XMLSchema" xmlns:p="http://schemas.microsoft.com/office/2006/metadata/properties" xmlns:ns2="b4078335-d96c-4b29-849f-8536c1da80f5" xmlns:ns3="4c0a3f48-ca08-48bc-89ac-c9ddc702ec0a" targetNamespace="http://schemas.microsoft.com/office/2006/metadata/properties" ma:root="true" ma:fieldsID="8f6cda3a134577ac5c3c37e6262b16ad" ns2:_="" ns3:_="">
    <xsd:import namespace="b4078335-d96c-4b29-849f-8536c1da80f5"/>
    <xsd:import namespace="4c0a3f48-ca08-48bc-89ac-c9ddc702ec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078335-d96c-4b29-849f-8536c1da80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5dfd98df-2cc9-409e-a9a9-85a472a8861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0a3f48-ca08-48bc-89ac-c9ddc702ec0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a749772f-25e7-4c3c-a753-4af31530f83c}" ma:internalName="TaxCatchAll" ma:showField="CatchAllData" ma:web="4c0a3f48-ca08-48bc-89ac-c9ddc702ec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078335-d96c-4b29-849f-8536c1da80f5">
      <Terms xmlns="http://schemas.microsoft.com/office/infopath/2007/PartnerControls"/>
    </lcf76f155ced4ddcb4097134ff3c332f>
    <TaxCatchAll xmlns="4c0a3f48-ca08-48bc-89ac-c9ddc702ec0a" xsi:nil="true"/>
  </documentManagement>
</p:properties>
</file>

<file path=customXml/itemProps1.xml><?xml version="1.0" encoding="utf-8"?>
<ds:datastoreItem xmlns:ds="http://schemas.openxmlformats.org/officeDocument/2006/customXml" ds:itemID="{695022B6-4834-4746-B39E-E757854BAA09}"/>
</file>

<file path=customXml/itemProps2.xml><?xml version="1.0" encoding="utf-8"?>
<ds:datastoreItem xmlns:ds="http://schemas.openxmlformats.org/officeDocument/2006/customXml" ds:itemID="{03EDC57C-3FEA-4E93-BF4E-0CC1CF9D1E16}"/>
</file>

<file path=customXml/itemProps3.xml><?xml version="1.0" encoding="utf-8"?>
<ds:datastoreItem xmlns:ds="http://schemas.openxmlformats.org/officeDocument/2006/customXml" ds:itemID="{BBF78671-010F-4498-829C-37387B818927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</TotalTime>
  <Words>210</Words>
  <Application>Microsoft Office PowerPoint</Application>
  <PresentationFormat>On-screen Show (4:3)</PresentationFormat>
  <Paragraphs>46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Crown of Confidence</vt:lpstr>
      <vt:lpstr>Breathing x3</vt:lpstr>
      <vt:lpstr>Ask permission to touch your partner</vt:lpstr>
      <vt:lpstr>The Fan</vt:lpstr>
      <vt:lpstr>The Drum</vt:lpstr>
      <vt:lpstr>The Wave</vt:lpstr>
      <vt:lpstr>The Wave</vt:lpstr>
      <vt:lpstr>The Calm</vt:lpstr>
      <vt:lpstr>The Bounce</vt:lpstr>
      <vt:lpstr>The Squeeze</vt:lpstr>
      <vt:lpstr>The Fan</vt:lpstr>
      <vt:lpstr>The Sprinkle</vt:lpstr>
      <vt:lpstr>The Claw</vt:lpstr>
      <vt:lpstr>The Calm </vt:lpstr>
      <vt:lpstr>Say thank you to each other!</vt:lpstr>
    </vt:vector>
  </TitlesOfParts>
  <Company>Reading Borough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Webster, Sophie</dc:creator>
  <cp:lastModifiedBy>Webster, Sophie</cp:lastModifiedBy>
  <cp:revision>6</cp:revision>
  <dcterms:created xsi:type="dcterms:W3CDTF">2019-01-11T15:17:48Z</dcterms:created>
  <dcterms:modified xsi:type="dcterms:W3CDTF">2019-09-19T11:55:05Z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Name">
    <vt:lpwstr>Unclassified</vt:lpwstr>
  </property>
  <property fmtid="{D5CDD505-2E9C-101B-9397-08002B2CF9AE}" pid="3" name="ClassificationMarking">
    <vt:lpwstr>Classification: UNCLASSIFIED</vt:lpwstr>
  </property>
  <property fmtid="{D5CDD505-2E9C-101B-9397-08002B2CF9AE}" pid="4" name="ClassificationMadeExternally">
    <vt:lpwstr>Yes</vt:lpwstr>
  </property>
  <property fmtid="{D5CDD505-2E9C-101B-9397-08002B2CF9AE}" pid="5" name="ClassificationMadeBy">
    <vt:lpwstr>RBC\webssop</vt:lpwstr>
  </property>
  <property fmtid="{D5CDD505-2E9C-101B-9397-08002B2CF9AE}" pid="6" name="ClassificationMadeOn">
    <vt:filetime>2019-09-19T11:54:59Z</vt:filetime>
  </property>
  <property fmtid="{D5CDD505-2E9C-101B-9397-08002B2CF9AE}" pid="7" name="ContentTypeId">
    <vt:lpwstr>0x01010058F251B5C60BD74B81E5FDA3CB2E263C</vt:lpwstr>
  </property>
</Properties>
</file>