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1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D1B2D-DFBF-43F5-9AC9-C06B00221F4C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1628-C4F9-4078-B299-E69A7DD3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77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C87E6-12F1-4C84-8219-0D78C1FD4B0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0C9D-97F3-4D28-BE70-7B9320064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3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
Classification: 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/>
              <a:t>
Classification: UNCLASSIFIED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657" y="2204864"/>
            <a:ext cx="7772400" cy="1470025"/>
          </a:xfrm>
        </p:spPr>
        <p:txBody>
          <a:bodyPr/>
          <a:lstStyle/>
          <a:p>
            <a:r>
              <a:rPr lang="en-GB" dirty="0"/>
              <a:t>Breathe and Be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657" y="3789040"/>
            <a:ext cx="7772400" cy="1199704"/>
          </a:xfrm>
        </p:spPr>
        <p:txBody>
          <a:bodyPr/>
          <a:lstStyle/>
          <a:p>
            <a:r>
              <a:rPr lang="en-GB" dirty="0"/>
              <a:t>Story Massage Poem</a:t>
            </a:r>
          </a:p>
        </p:txBody>
      </p:sp>
    </p:spTree>
    <p:extLst>
      <p:ext uri="{BB962C8B-B14F-4D97-AF65-F5344CB8AC3E}">
        <p14:creationId xmlns:p14="http://schemas.microsoft.com/office/powerpoint/2010/main" val="308440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Say thank you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12773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Ask permission to touch your partner</a:t>
            </a:r>
          </a:p>
        </p:txBody>
      </p:sp>
    </p:spTree>
    <p:extLst>
      <p:ext uri="{BB962C8B-B14F-4D97-AF65-F5344CB8AC3E}">
        <p14:creationId xmlns:p14="http://schemas.microsoft.com/office/powerpoint/2010/main" val="327079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563C9B-BCDF-427E-A658-777BA4B78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breathe slowly in, I breathe slowly out.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274900-E72E-47F1-A1FC-4B0DC460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393E80-B0E5-4B1F-91D7-A4F203FAB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896"/>
            <a:ext cx="155475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337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44114-98BB-4CB8-9043-064297F4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My breath is a river of peace. I am here in the world.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CF7E7D-9256-4362-A44C-938CBF38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Sprinkle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4CF97A4-8368-4EE9-B117-3623EFC73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336" y="32896"/>
            <a:ext cx="11521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82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09A073-EF2A-432D-801F-F3512B3DA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moment I can breathe and be.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9DD5B6-BA2E-4FC2-AD46-DF5C5A00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Circle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38EE00D-0FF5-4709-9E35-6E7B4B5FE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8555" cy="116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16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C49D88-BEDB-48DC-853B-88425701E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watch the stream, each thought is a floating leaf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62E0FE-62A9-4A23-8E07-C3A4C4B9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A0ACB5-2BBD-440A-81A2-243C43B31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0191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7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AE5650-C84D-4C2D-8551-7BEC124EA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leaf is a worry, one leaf is sadness. The leaves drift softly away.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D84076-3514-4058-951D-4032D3F8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Sprinkle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BB2E84-465B-4443-AC22-21092BC51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920" y="32008"/>
            <a:ext cx="12241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1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EAE72-FDED-4B2D-B428-B0291A38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breathe slowly in, I breathe slowly out.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58594C-D9D8-41C6-90FB-708ACC3E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EB0516-9C69-43C5-84DE-F01C1BB4E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711849" cy="116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1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0C95BA-BD85-47D6-9BF7-CB770CB79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My breath is a pathway of peace, moving softly through me. </a:t>
            </a:r>
          </a:p>
          <a:p>
            <a:r>
              <a:rPr lang="en-GB" dirty="0"/>
              <a:t>Each day, I can breath and be.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3F51DA-03CE-4D3B-8BE9-35C22CD4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B01FEF6-354F-4AB1-BE13-D88F36D6F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784"/>
            <a:ext cx="155475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955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61655076-6ED9-442A-9B13-6F3C4E5F999A}"/>
</file>

<file path=customXml/itemProps2.xml><?xml version="1.0" encoding="utf-8"?>
<ds:datastoreItem xmlns:ds="http://schemas.openxmlformats.org/officeDocument/2006/customXml" ds:itemID="{02F527CD-AE83-48A6-B60D-19A916A3C238}"/>
</file>

<file path=customXml/itemProps3.xml><?xml version="1.0" encoding="utf-8"?>
<ds:datastoreItem xmlns:ds="http://schemas.openxmlformats.org/officeDocument/2006/customXml" ds:itemID="{CAD99632-1905-483D-9AF5-7FEDA36DD38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128</Words>
  <Application>Microsoft Office PowerPoint</Application>
  <PresentationFormat>On-screen Show (4:3)</PresentationFormat>
  <Paragraphs>22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Breathe and Be</vt:lpstr>
      <vt:lpstr>Ask permission to touch your partner</vt:lpstr>
      <vt:lpstr>The Calm</vt:lpstr>
      <vt:lpstr>The Sprinkle</vt:lpstr>
      <vt:lpstr>The Circle</vt:lpstr>
      <vt:lpstr>The Wave</vt:lpstr>
      <vt:lpstr>The Sprinkle</vt:lpstr>
      <vt:lpstr>The Fan</vt:lpstr>
      <vt:lpstr>The Calm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13</cp:revision>
  <dcterms:created xsi:type="dcterms:W3CDTF">2019-02-25T10:42:19Z</dcterms:created>
  <dcterms:modified xsi:type="dcterms:W3CDTF">2020-10-13T08:27:44Z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2019-09-19T11:52:46Z</vt:filetime>
  </property>
  <property fmtid="{D5CDD505-2E9C-101B-9397-08002B2CF9AE}" pid="7" name="ContentTypeId">
    <vt:lpwstr>0x01010058F251B5C60BD74B81E5FDA3CB2E263C</vt:lpwstr>
  </property>
</Properties>
</file>