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4"/>
  </p:notesMasterIdLst>
  <p:handoutMasterIdLst>
    <p:handoutMasterId r:id="rId15"/>
  </p:handoutMasterIdLst>
  <p:sldIdLst>
    <p:sldId id="256" r:id="rId5"/>
    <p:sldId id="325" r:id="rId6"/>
    <p:sldId id="303" r:id="rId7"/>
    <p:sldId id="328" r:id="rId8"/>
    <p:sldId id="329" r:id="rId9"/>
    <p:sldId id="307" r:id="rId10"/>
    <p:sldId id="331" r:id="rId11"/>
    <p:sldId id="330" r:id="rId12"/>
    <p:sldId id="318" r:id="rId13"/>
  </p:sldIdLst>
  <p:sldSz cx="12192000" cy="6858000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 Dingley" initials="AD" lastIdx="2" clrIdx="0">
    <p:extLst>
      <p:ext uri="{19B8F6BF-5375-455C-9EA6-DF929625EA0E}">
        <p15:presenceInfo xmlns:p15="http://schemas.microsoft.com/office/powerpoint/2012/main" userId="d75d81fa1860ec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4D9E"/>
    <a:srgbClr val="9DB7CF"/>
    <a:srgbClr val="A5B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5CB56-4AA6-E236-1ACA-DBB922B1F135}" v="748" dt="2022-05-16T09:23:04.033"/>
    <p1510:client id="{783D7222-1611-E853-2190-80C7609E9958}" v="5" dt="2022-05-12T14:11:08.341"/>
    <p1510:client id="{C4626B07-C5C5-8751-4EB8-BA920650ED61}" v="9" dt="2022-05-13T11:04:27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73" autoAdjust="0"/>
    <p:restoredTop sz="59049" autoAdjust="0"/>
  </p:normalViewPr>
  <p:slideViewPr>
    <p:cSldViewPr snapToGrid="0">
      <p:cViewPr>
        <p:scale>
          <a:sx n="37" d="100"/>
          <a:sy n="37" d="100"/>
        </p:scale>
        <p:origin x="6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viewProps" Target="viewProps.xml" Id="rId1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presProps" Target="presProps.xml" Id="rId17" /><Relationship Type="http://schemas.openxmlformats.org/officeDocument/2006/relationships/customXml" Target="../customXml/item2.xml" Id="rId2" /><Relationship Type="http://schemas.openxmlformats.org/officeDocument/2006/relationships/commentAuthors" Target="commentAuthors.xml" Id="rId16" /><Relationship Type="http://schemas.openxmlformats.org/officeDocument/2006/relationships/tableStyles" Target="tableStyle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handoutMaster" Target="handoutMasters/handoutMaster1.xml" Id="rId15" /><Relationship Type="http://schemas.openxmlformats.org/officeDocument/2006/relationships/slide" Target="slides/slide6.xml" Id="rId10" /><Relationship Type="http://schemas.openxmlformats.org/officeDocument/2006/relationships/theme" Target="theme/theme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notesMaster" Target="notesMasters/notesMaster1.xml" Id="rId14" /><Relationship Type="http://schemas.microsoft.com/office/2015/10/relationships/revisionInfo" Target="revisionInfo.xml" Id="rId22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3E566E21-C9A8-4CF2-B3E7-C78E1F15D086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9CCDF749-4272-4D86-B8B2-B0C7F8F6F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83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F4EE0831-7D0F-4F61-8E65-0EA0DBCA3E38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A0032BE6-AA0B-454A-BA38-292FD0B68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Straight into a video today to give you a real feel of why we do what we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2BE6-AA0B-454A-BA38-292FD0B680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07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32BE6-AA0B-454A-BA38-292FD0B680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7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Shows the importance of ongoing remote support for families who are unable to attend educational settings.</a:t>
            </a:r>
          </a:p>
          <a:p>
            <a:r>
              <a:rPr lang="en-GB" dirty="0"/>
              <a:t>Those are the figures, now hear from a parent who is still going through lockdown.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2BE6-AA0B-454A-BA38-292FD0B680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62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2BE6-AA0B-454A-BA38-292FD0B680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44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7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67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4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964D9E"/>
                </a:solidFill>
                <a:latin typeface="Hand Of Sean Pro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  <a:lvl2pPr>
              <a:defRPr>
                <a:latin typeface="Gill Sans MT" panose="020B0502020104020203" pitchFamily="34" charset="77"/>
              </a:defRPr>
            </a:lvl2pPr>
            <a:lvl3pPr>
              <a:defRPr>
                <a:latin typeface="Gill Sans MT" panose="020B0502020104020203" pitchFamily="34" charset="77"/>
              </a:defRPr>
            </a:lvl3pPr>
            <a:lvl4pPr>
              <a:defRPr>
                <a:latin typeface="Gill Sans MT" panose="020B0502020104020203" pitchFamily="34" charset="77"/>
              </a:defRPr>
            </a:lvl4pPr>
            <a:lvl5pPr>
              <a:defRPr>
                <a:latin typeface="Gill Sans MT" panose="020B05020201040202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1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7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56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4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3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9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9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E88A6C-CA04-4330-BEA2-4A5F4D7A6C5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5EE410-BD49-4FAC-A828-22C41BA89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7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.westberks@dingley.org.u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07A7921-78E8-440A-BDBA-8EE792A44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7" y="1295399"/>
            <a:ext cx="10231910" cy="275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2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BFB1-78E3-434D-8AC4-3443C786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84" y="2541084"/>
            <a:ext cx="5112589" cy="292156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and Of Sean Pro"/>
              </a:rPr>
              <a:t>Sensory Trays</a:t>
            </a:r>
            <a:br>
              <a:rPr lang="en-GB" dirty="0"/>
            </a:br>
            <a:br>
              <a:rPr lang="en-GB" dirty="0"/>
            </a:br>
            <a:r>
              <a:rPr lang="en-GB" sz="3100" dirty="0">
                <a:latin typeface="Hand Of Sean Pro"/>
              </a:rPr>
              <a:t>Benefits</a:t>
            </a:r>
            <a:br>
              <a:rPr lang="en-GB" sz="3100" dirty="0"/>
            </a:br>
            <a:r>
              <a:rPr lang="en-GB" sz="3100" dirty="0">
                <a:solidFill>
                  <a:schemeClr val="tx1"/>
                </a:solidFill>
                <a:latin typeface="Hand Of Sean Pro"/>
              </a:rPr>
              <a:t>-</a:t>
            </a:r>
            <a:r>
              <a:rPr lang="en-GB" sz="3100" dirty="0">
                <a:latin typeface="Hand Of Sean Pro"/>
              </a:rPr>
              <a:t> </a:t>
            </a:r>
            <a:r>
              <a:rPr lang="en-GB" sz="3100" dirty="0">
                <a:solidFill>
                  <a:schemeClr val="tx1"/>
                </a:solidFill>
                <a:latin typeface="Hand Of Sean Pro"/>
              </a:rPr>
              <a:t>Fine motor skills</a:t>
            </a:r>
            <a:br>
              <a:rPr lang="en-GB" sz="3100" dirty="0"/>
            </a:br>
            <a:r>
              <a:rPr lang="en-GB" sz="3100" dirty="0">
                <a:solidFill>
                  <a:schemeClr val="tx1"/>
                </a:solidFill>
                <a:latin typeface="Hand Of Sean Pro"/>
              </a:rPr>
              <a:t>- Language skills</a:t>
            </a:r>
            <a:br>
              <a:rPr lang="en-GB" sz="3100" dirty="0"/>
            </a:br>
            <a:r>
              <a:rPr lang="en-GB" sz="3100" dirty="0">
                <a:solidFill>
                  <a:schemeClr val="tx1"/>
                </a:solidFill>
                <a:latin typeface="Hand Of Sean Pro"/>
              </a:rPr>
              <a:t>- Social skills</a:t>
            </a:r>
            <a:br>
              <a:rPr lang="en-GB" sz="3100" dirty="0"/>
            </a:br>
            <a:r>
              <a:rPr lang="en-GB" sz="3100" dirty="0">
                <a:solidFill>
                  <a:schemeClr val="tx1"/>
                </a:solidFill>
                <a:latin typeface="Hand Of Sean Pro"/>
              </a:rPr>
              <a:t>- Maths and science skills</a:t>
            </a:r>
            <a:br>
              <a:rPr lang="en-GB" sz="3100" dirty="0"/>
            </a:br>
            <a:r>
              <a:rPr lang="en-GB" sz="3100" dirty="0">
                <a:solidFill>
                  <a:schemeClr val="tx1"/>
                </a:solidFill>
                <a:latin typeface="Hand Of Sean Pro"/>
              </a:rPr>
              <a:t>- </a:t>
            </a:r>
            <a:r>
              <a:rPr lang="en-GB" sz="3200" b="1" dirty="0">
                <a:solidFill>
                  <a:schemeClr val="tx1"/>
                </a:solidFill>
                <a:latin typeface="Hand Of Sean Pro"/>
              </a:rPr>
              <a:t>Meeting the sensory needs of our children (touch, taste, smell, sound)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36EA0-1072-BD44-7BA8-86DF8CE7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0551"/>
            <a:ext cx="4271880" cy="56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7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16" y="292741"/>
            <a:ext cx="10058400" cy="80743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and Of Sean Pro"/>
              </a:rPr>
              <a:t>Dry trays (Easy)</a:t>
            </a:r>
            <a:br>
              <a:rPr lang="en-GB" dirty="0"/>
            </a:br>
            <a:r>
              <a:rPr lang="en-GB" sz="1800" dirty="0">
                <a:latin typeface="Hand Of Sean Pro"/>
              </a:rPr>
              <a:t>Dry sand, uncooked rice/pasta, flour, lentils/pulses, cereals, leaves/twigs, feathers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7224C-434F-86FD-661A-6EBDF8E47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" t="5597" r="12147" b="13409"/>
          <a:stretch/>
        </p:blipFill>
        <p:spPr>
          <a:xfrm>
            <a:off x="621102" y="1721720"/>
            <a:ext cx="5277706" cy="3764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9EF87F-9713-1B5B-CE8D-502D9F460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47" b="22013"/>
          <a:stretch/>
        </p:blipFill>
        <p:spPr>
          <a:xfrm>
            <a:off x="7052706" y="122080"/>
            <a:ext cx="4851264" cy="4553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DBD7B-7879-D350-40CF-65F0AB9E5040}"/>
              </a:ext>
            </a:extLst>
          </p:cNvPr>
          <p:cNvSpPr txBox="1"/>
          <p:nvPr/>
        </p:nvSpPr>
        <p:spPr>
          <a:xfrm>
            <a:off x="6213764" y="4897582"/>
            <a:ext cx="44403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Dry textures fall away and the child can control contact with the texture.</a:t>
            </a:r>
          </a:p>
        </p:txBody>
      </p:sp>
    </p:spTree>
    <p:extLst>
      <p:ext uri="{BB962C8B-B14F-4D97-AF65-F5344CB8AC3E}">
        <p14:creationId xmlns:p14="http://schemas.microsoft.com/office/powerpoint/2010/main" val="402405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1F6BF-24DE-491C-8B72-01E33C5E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89" y="719558"/>
            <a:ext cx="10058400" cy="77534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and Of Sean Pro"/>
              </a:rPr>
              <a:t>Soft and dry trays</a:t>
            </a:r>
            <a:br>
              <a:rPr lang="en-GB" dirty="0">
                <a:latin typeface="Hand Of Sean Pro"/>
              </a:rPr>
            </a:br>
            <a:r>
              <a:rPr lang="en-GB" sz="2000" dirty="0">
                <a:latin typeface="Hand Of Sean Pro"/>
              </a:rPr>
              <a:t>Damp sand, glitter, cocoa powder, icing sugar, silly string, chalk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EBD664-5B7E-BFD0-B619-61FB0735C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96" b="15895"/>
          <a:stretch/>
        </p:blipFill>
        <p:spPr>
          <a:xfrm>
            <a:off x="6964374" y="568479"/>
            <a:ext cx="4388211" cy="4158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EEC52-B5E7-5D0A-ECB5-6A0D4FAEF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5" t="8290" r="17086" b="31070"/>
          <a:stretch/>
        </p:blipFill>
        <p:spPr>
          <a:xfrm>
            <a:off x="621102" y="1732184"/>
            <a:ext cx="3743864" cy="4158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CFEABC-950B-0A0C-BFF4-3E6C474338FC}"/>
              </a:ext>
            </a:extLst>
          </p:cNvPr>
          <p:cNvSpPr txBox="1"/>
          <p:nvPr/>
        </p:nvSpPr>
        <p:spPr>
          <a:xfrm>
            <a:off x="4698423" y="5036127"/>
            <a:ext cx="52456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Textures that mostly fall away but some particles or bits may stick to hands</a:t>
            </a:r>
          </a:p>
        </p:txBody>
      </p:sp>
    </p:spTree>
    <p:extLst>
      <p:ext uri="{BB962C8B-B14F-4D97-AF65-F5344CB8AC3E}">
        <p14:creationId xmlns:p14="http://schemas.microsoft.com/office/powerpoint/2010/main" val="226665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FE2D1-0189-4F82-8D70-8004D246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171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and Of Sean Pro"/>
              </a:rPr>
              <a:t>Wet trays</a:t>
            </a:r>
            <a:br>
              <a:rPr lang="en-GB" dirty="0">
                <a:latin typeface="Hand Of Sean Pro"/>
              </a:rPr>
            </a:br>
            <a:r>
              <a:rPr lang="en-GB" sz="2000" dirty="0">
                <a:latin typeface="Hand Of Sean Pro"/>
              </a:rPr>
              <a:t>Water, foam, baked beans, cooked pasta/lentils/rice, jelly, wet sand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BB46A6-A781-3E62-CD09-E3CE02197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668" y="1338200"/>
            <a:ext cx="3497151" cy="4660900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F6733CFC-5698-4E40-B801-B30D82C65C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582DC-C78E-2DA2-82F8-9EAFEFADD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149" y="320386"/>
            <a:ext cx="3464302" cy="4596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AB9F74-0353-B4C5-D206-280DDF2C1C9A}"/>
              </a:ext>
            </a:extLst>
          </p:cNvPr>
          <p:cNvSpPr txBox="1"/>
          <p:nvPr/>
        </p:nvSpPr>
        <p:spPr>
          <a:xfrm>
            <a:off x="5105400" y="5079423"/>
            <a:ext cx="44230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Wet textures that stick to hands but can be easily removes by wiping.</a:t>
            </a:r>
          </a:p>
        </p:txBody>
      </p:sp>
    </p:spTree>
    <p:extLst>
      <p:ext uri="{BB962C8B-B14F-4D97-AF65-F5344CB8AC3E}">
        <p14:creationId xmlns:p14="http://schemas.microsoft.com/office/powerpoint/2010/main" val="424843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44" y="252313"/>
            <a:ext cx="10058400" cy="80837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and Of Sean Pro"/>
              </a:rPr>
              <a:t>Messy trays </a:t>
            </a:r>
            <a:r>
              <a:rPr lang="en-GB" sz="4400" dirty="0">
                <a:latin typeface="Hand Of Sean Pro"/>
              </a:rPr>
              <a:t>(Challenging)</a:t>
            </a:r>
            <a:br>
              <a:rPr lang="en-GB" sz="4400" dirty="0">
                <a:latin typeface="Hand Of Sean Pro"/>
              </a:rPr>
            </a:br>
            <a:r>
              <a:rPr lang="en-GB" sz="2000" dirty="0">
                <a:latin typeface="Hand Of Sean Pro"/>
              </a:rPr>
              <a:t>Mud, porridge, custard, angel delight, melted chocolate, ice cream, glue, paint</a:t>
            </a:r>
            <a:endParaRPr lang="en-GB" sz="4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flipV="1">
            <a:off x="1096963" y="2613075"/>
            <a:ext cx="110950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A7AF0-D358-1EF6-C6E8-8437253C9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6" r="18134" b="7924"/>
          <a:stretch/>
        </p:blipFill>
        <p:spPr>
          <a:xfrm>
            <a:off x="256963" y="1169927"/>
            <a:ext cx="3795623" cy="4857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5FD154-0DDD-F105-8488-624AFCC1F2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9"/>
          <a:stretch/>
        </p:blipFill>
        <p:spPr>
          <a:xfrm>
            <a:off x="7654507" y="0"/>
            <a:ext cx="4235827" cy="4816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E9DADB-D957-A586-9D31-6647EE7A5785}"/>
              </a:ext>
            </a:extLst>
          </p:cNvPr>
          <p:cNvSpPr txBox="1"/>
          <p:nvPr/>
        </p:nvSpPr>
        <p:spPr>
          <a:xfrm>
            <a:off x="4802332" y="4906241"/>
            <a:ext cx="527165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Wet textures that stick to hands. Child has least control with these textures and they would require repeated wiping to remove.</a:t>
            </a:r>
            <a:endParaRPr lang="en-GB" dirty="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287EA2C-7FDE-7908-DBB7-EE8816BDF2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33" t="16000" r="3470" b="28235"/>
          <a:stretch/>
        </p:blipFill>
        <p:spPr>
          <a:xfrm>
            <a:off x="4230833" y="1382806"/>
            <a:ext cx="3185029" cy="27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7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9EC1-1799-127F-E327-FA293A4B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and Of Sean Pro"/>
              </a:rPr>
              <a:t>Sensory story trays</a:t>
            </a:r>
            <a:endParaRPr lang="en-GB" dirty="0"/>
          </a:p>
        </p:txBody>
      </p:sp>
      <p:pic>
        <p:nvPicPr>
          <p:cNvPr id="4" name="Picture 4" descr="A picture containing person, indoor, child&#10;&#10;Description automatically generated">
            <a:extLst>
              <a:ext uri="{FF2B5EF4-FFF2-40B4-BE49-F238E27FC236}">
                <a16:creationId xmlns:a16="http://schemas.microsoft.com/office/drawing/2014/main" id="{058426DC-52A3-F7F8-5B71-A91F85A9F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61" b="13619"/>
          <a:stretch/>
        </p:blipFill>
        <p:spPr>
          <a:xfrm>
            <a:off x="7517634" y="287628"/>
            <a:ext cx="3486251" cy="402205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61B1061-B24B-9C3B-AECA-7321B523B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55" r="8991"/>
          <a:stretch/>
        </p:blipFill>
        <p:spPr>
          <a:xfrm>
            <a:off x="840692" y="2178332"/>
            <a:ext cx="4793207" cy="3455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C82EDE-265C-2596-09B9-3823D288C7D2}"/>
              </a:ext>
            </a:extLst>
          </p:cNvPr>
          <p:cNvSpPr txBox="1"/>
          <p:nvPr/>
        </p:nvSpPr>
        <p:spPr>
          <a:xfrm>
            <a:off x="5979968" y="4750377"/>
            <a:ext cx="47261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Use book alongside props, textures, smells and recorded sounds to encourage story telling.</a:t>
            </a:r>
          </a:p>
        </p:txBody>
      </p:sp>
    </p:spTree>
    <p:extLst>
      <p:ext uri="{BB962C8B-B14F-4D97-AF65-F5344CB8AC3E}">
        <p14:creationId xmlns:p14="http://schemas.microsoft.com/office/powerpoint/2010/main" val="31348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B205-1634-4524-BEB5-9101DF9E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CF53C-2D98-463A-8F39-E617D3F1C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200" dirty="0"/>
              <a:t>Call us on 01635 552458</a:t>
            </a:r>
          </a:p>
          <a:p>
            <a:endParaRPr lang="en-GB" sz="3200" dirty="0"/>
          </a:p>
          <a:p>
            <a:r>
              <a:rPr lang="en-GB" sz="3200" dirty="0"/>
              <a:t>Email us at </a:t>
            </a:r>
            <a:r>
              <a:rPr lang="en-GB" sz="32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admin.westberks@dingley.org.uk</a:t>
            </a:r>
            <a:endParaRPr lang="en-GB" sz="3200" dirty="0">
              <a:solidFill>
                <a:srgbClr val="7030A0"/>
              </a:solidFill>
            </a:endParaRPr>
          </a:p>
          <a:p>
            <a:endParaRPr lang="en-GB" sz="3200" dirty="0"/>
          </a:p>
          <a:p>
            <a:r>
              <a:rPr lang="en-GB" sz="3200" dirty="0"/>
              <a:t>Visit our website www.dingley.org.uk</a:t>
            </a:r>
          </a:p>
        </p:txBody>
      </p:sp>
    </p:spTree>
    <p:extLst>
      <p:ext uri="{BB962C8B-B14F-4D97-AF65-F5344CB8AC3E}">
        <p14:creationId xmlns:p14="http://schemas.microsoft.com/office/powerpoint/2010/main" val="284805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54752"/>
            <a:ext cx="10058400" cy="1450757"/>
          </a:xfrm>
        </p:spPr>
        <p:txBody>
          <a:bodyPr/>
          <a:lstStyle/>
          <a:p>
            <a:r>
              <a:rPr lang="en-GB" dirty="0"/>
              <a:t>Thank you for listening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/>
        </p:blipFill>
        <p:spPr>
          <a:xfrm>
            <a:off x="2865858" y="2000747"/>
            <a:ext cx="6460283" cy="365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918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51B5C60BD74B81E5FDA3CB2E263C" ma:contentTypeVersion="15" ma:contentTypeDescription="Create a new document." ma:contentTypeScope="" ma:versionID="b0d84773579261cefa07cbf68630dd5e">
  <xsd:schema xmlns:xsd="http://www.w3.org/2001/XMLSchema" xmlns:xs="http://www.w3.org/2001/XMLSchema" xmlns:p="http://schemas.microsoft.com/office/2006/metadata/properties" xmlns:ns2="b4078335-d96c-4b29-849f-8536c1da80f5" xmlns:ns3="4c0a3f48-ca08-48bc-89ac-c9ddc702ec0a" targetNamespace="http://schemas.microsoft.com/office/2006/metadata/properties" ma:root="true" ma:fieldsID="8f6cda3a134577ac5c3c37e6262b16ad" ns2:_="" ns3:_="">
    <xsd:import namespace="b4078335-d96c-4b29-849f-8536c1da80f5"/>
    <xsd:import namespace="4c0a3f48-ca08-48bc-89ac-c9ddc702e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78335-d96c-4b29-849f-8536c1da8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3f48-ca08-48bc-89ac-c9ddc702e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9772f-25e7-4c3c-a753-4af31530f83c}" ma:internalName="TaxCatchAll" ma:showField="CatchAllData" ma:web="4c0a3f48-ca08-48bc-89ac-c9ddc702e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078335-d96c-4b29-849f-8536c1da80f5">
      <Terms xmlns="http://schemas.microsoft.com/office/infopath/2007/PartnerControls"/>
    </lcf76f155ced4ddcb4097134ff3c332f>
    <TaxCatchAll xmlns="4c0a3f48-ca08-48bc-89ac-c9ddc702ec0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11F950-1C7C-41C7-96F6-E91CDABA3A2C}"/>
</file>

<file path=customXml/itemProps2.xml><?xml version="1.0" encoding="utf-8"?>
<ds:datastoreItem xmlns:ds="http://schemas.openxmlformats.org/officeDocument/2006/customXml" ds:itemID="{EF314843-8214-4DA6-8391-73CF4DF1953B}">
  <ds:schemaRefs>
    <ds:schemaRef ds:uri="http://www.w3.org/XML/1998/namespace"/>
    <ds:schemaRef ds:uri="http://schemas.microsoft.com/office/2006/metadata/properties"/>
    <ds:schemaRef ds:uri="d197b973-014f-4381-bad3-d313b2b3e0fd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e4d3d17-fbd0-4b30-80c3-059e4859ecb9"/>
    <ds:schemaRef ds:uri="http://purl.org/dc/elements/1.1/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4699F8-5817-4EF0-A008-1C1C1A119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32333</TotalTime>
  <Words>153</Words>
  <Application>Microsoft Office PowerPoint</Application>
  <PresentationFormat>Widescreen</PresentationFormat>
  <Paragraphs>21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PowerPoint Presentation</vt:lpstr>
      <vt:lpstr>Sensory Trays  Benefits - Fine motor skills - Language skills - Social skills - Maths and science skills - Meeting the sensory needs of our children (touch, taste, smell, sound) </vt:lpstr>
      <vt:lpstr>Dry trays (Easy) Dry sand, uncooked rice/pasta, flour, lentils/pulses, cereals, leaves/twigs, feathers</vt:lpstr>
      <vt:lpstr>Soft and dry trays Damp sand, glitter, cocoa powder, icing sugar, silly string, chalk</vt:lpstr>
      <vt:lpstr>Wet trays Water, foam, baked beans, cooked pasta/lentils/rice, jelly, wet sand</vt:lpstr>
      <vt:lpstr>Messy trays (Challenging) Mud, porridge, custard, angel delight, melted chocolate, ice cream, glue, paint</vt:lpstr>
      <vt:lpstr>Sensory story trays</vt:lpstr>
      <vt:lpstr>Contact details</vt:lpstr>
      <vt:lpstr>Thank you for listening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 Dingley</dc:creator>
  <cp:lastModifiedBy>Abi Preston-Rees</cp:lastModifiedBy>
  <cp:revision>285</cp:revision>
  <cp:lastPrinted>2020-01-16T18:37:15Z</cp:lastPrinted>
  <dcterms:created xsi:type="dcterms:W3CDTF">2016-09-30T16:21:39Z</dcterms:created>
  <dcterms:modified xsi:type="dcterms:W3CDTF">2022-05-16T09:23:09Z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0x01010058F251B5C60BD74B81E5FDA3CB2E263C</vt:lpwstr>
  </property>
</Properties>
</file>